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Average"/>
      <p:regular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02cf600d1b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02cf600d1b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fc3a9577c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fc3a9577c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c3a9577c5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fc3a9577c5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23921c686_4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23921c686_4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23921c37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023921c37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23921c37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23921c37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023921c37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023921c37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file/d/1jiXvCIaf8AUqtoBSyQLtHQL9PymKBxy_/view?usp=sharin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FullStack Engineer at </a:t>
            </a:r>
            <a:r>
              <a:rPr lang="en-GB"/>
              <a:t>Applicate AI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6416150" y="4178825"/>
            <a:ext cx="25449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Name : Nikhil Agarwal</a:t>
            </a:r>
            <a:br>
              <a:rPr lang="en-GB"/>
            </a:br>
            <a:r>
              <a:rPr lang="en-GB"/>
              <a:t>Enrollment No. : E18CSE117</a:t>
            </a:r>
            <a:br>
              <a:rPr lang="en-GB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Links for video</a:t>
            </a:r>
            <a:r>
              <a:rPr lang="en-GB"/>
              <a:t>:</a:t>
            </a:r>
            <a:endParaRPr sz="5000"/>
          </a:p>
        </p:txBody>
      </p:sp>
      <p:sp>
        <p:nvSpPr>
          <p:cNvPr id="284" name="Google Shape;284;p26"/>
          <p:cNvSpPr txBox="1"/>
          <p:nvPr/>
        </p:nvSpPr>
        <p:spPr>
          <a:xfrm>
            <a:off x="495025" y="1692550"/>
            <a:ext cx="7140300" cy="273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Video link : </a:t>
            </a:r>
            <a:r>
              <a:rPr lang="en-GB" sz="1800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3"/>
              </a:rPr>
              <a:t>https://drive.google.com/file/d/1jiXvCIaf8AUqtoBSyQLtHQL9PymKBxy_/view?usp=sharing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Post link : https://www.linkedin.com/posts/nikhilagarwal07_hello-connections-happy-to-share-that-i-completed-activity-6870745122523377664-knnN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4764775" y="3544980"/>
            <a:ext cx="3858000" cy="9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pic>
        <p:nvPicPr>
          <p:cNvPr id="290" name="Google Shape;2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775" y="622550"/>
            <a:ext cx="2143125" cy="214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753000" y="239350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Company</a:t>
            </a:r>
            <a:endParaRPr/>
          </a:p>
        </p:txBody>
      </p:sp>
      <p:sp>
        <p:nvSpPr>
          <p:cNvPr id="235" name="Google Shape;235;p18"/>
          <p:cNvSpPr txBox="1"/>
          <p:nvPr>
            <p:ph type="title"/>
          </p:nvPr>
        </p:nvSpPr>
        <p:spPr>
          <a:xfrm>
            <a:off x="382200" y="1079150"/>
            <a:ext cx="77805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Applicate AI (Welcome to Future of Sales @AI)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495025" y="2154025"/>
            <a:ext cx="7140300" cy="153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Product Based Company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Sales Bot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Founded in 2014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Current valuation 30M$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Company’s Work Description</a:t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495025" y="2154025"/>
            <a:ext cx="7140300" cy="22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Two 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products (Sellina and Channelkart)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Sellina (An AI Sales Bot)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Channelkart (A product selling platform) 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Sell them based on subscription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Company’s Main Tech Stack</a:t>
            </a:r>
            <a:endParaRPr/>
          </a:p>
        </p:txBody>
      </p:sp>
      <p:sp>
        <p:nvSpPr>
          <p:cNvPr id="248" name="Google Shape;248;p20"/>
          <p:cNvSpPr txBox="1"/>
          <p:nvPr/>
        </p:nvSpPr>
        <p:spPr>
          <a:xfrm>
            <a:off x="495025" y="2154025"/>
            <a:ext cx="7140300" cy="22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FRONTEND : HTML, CSS, JAVASCRIPT, TYPESCRIPT, HANDLEBAR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BACKEND : JAVA , </a:t>
            </a: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SPRING BOOT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DATABASE : INDEXEDDB, MYSQL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CACHING : REDDIS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rgbClr val="CACACA"/>
                </a:solidFill>
                <a:latin typeface="Average"/>
                <a:ea typeface="Average"/>
                <a:cs typeface="Average"/>
                <a:sym typeface="Average"/>
              </a:rPr>
              <a:t>CLOUD : AWS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My Work Description</a:t>
            </a:r>
            <a:endParaRPr/>
          </a:p>
        </p:txBody>
      </p:sp>
      <p:sp>
        <p:nvSpPr>
          <p:cNvPr id="254" name="Google Shape;254;p21"/>
          <p:cNvSpPr txBox="1"/>
          <p:nvPr/>
        </p:nvSpPr>
        <p:spPr>
          <a:xfrm>
            <a:off x="485625" y="1166700"/>
            <a:ext cx="7140300" cy="311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Convert their already existing javascript services into typescript services.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In it my task for almost 2 months mainly involved in making  Dexie’s wrapper which uses IndexedDB and integrating it with UI.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We were team of 3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Dexie.js and its limitation</a:t>
            </a:r>
            <a:endParaRPr/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344650" y="2349450"/>
            <a:ext cx="7086000" cy="1403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verage"/>
                <a:ea typeface="Average"/>
                <a:cs typeface="Average"/>
                <a:sym typeface="Average"/>
              </a:rPr>
              <a:t>Dexie is a wrapper class of IndexedDB(client-side storage database). It is limited to some extent which was the main reason for extending it and making our wrapper class of it.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Agenda of work</a:t>
            </a:r>
            <a:endParaRPr/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344650" y="2349450"/>
            <a:ext cx="7086000" cy="1403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latin typeface="Average"/>
                <a:ea typeface="Average"/>
                <a:cs typeface="Average"/>
                <a:sym typeface="Average"/>
              </a:rPr>
              <a:t>Currently, the company's services are written in Javascript and the codebase being a startUp is not well optimized. They want new hires with help of mentors to convert into typescript services so that to be more optimized and bugs-free. In DBMS we wrote their indexedDB uses with a custom wrapper of Dexie with more functionality.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 Stacks involved:</a:t>
            </a:r>
            <a:endParaRPr sz="3700"/>
          </a:p>
        </p:txBody>
      </p:sp>
      <p:sp>
        <p:nvSpPr>
          <p:cNvPr id="272" name="Google Shape;272;p24"/>
          <p:cNvSpPr txBox="1"/>
          <p:nvPr/>
        </p:nvSpPr>
        <p:spPr>
          <a:xfrm>
            <a:off x="495025" y="2154025"/>
            <a:ext cx="7140300" cy="22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Typescript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Javascript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GIT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JEST testing framework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Karma performance testing framework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Learnings:</a:t>
            </a:r>
            <a:endParaRPr sz="5000"/>
          </a:p>
        </p:txBody>
      </p:sp>
      <p:sp>
        <p:nvSpPr>
          <p:cNvPr id="278" name="Google Shape;278;p25"/>
          <p:cNvSpPr txBox="1"/>
          <p:nvPr/>
        </p:nvSpPr>
        <p:spPr>
          <a:xfrm>
            <a:off x="495025" y="2154025"/>
            <a:ext cx="7140300" cy="22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Learned Typescript in Company’s 2 week training period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Automated testing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Advance real use of GIT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verage"/>
              <a:buChar char="●"/>
            </a:pPr>
            <a:r>
              <a:rPr lang="en-GB" sz="1800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rPr>
              <a:t>Team work </a:t>
            </a:r>
            <a:endParaRPr sz="1800">
              <a:solidFill>
                <a:schemeClr val="lt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